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24CA0-DD43-428A-B4DD-A777F086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A2805B-5200-A493-4EA5-30A44A87A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FD860-3435-D270-8E77-1C678418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02F14B-07BF-3170-B7FB-DB92963E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30C879-0DD2-A3E3-41CB-973ED78C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423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BE004-6670-8FA9-37ED-37B8B0A3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F11C63-1AE0-8757-BF14-D53E7E306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CFC51E-B0E1-C9B0-C7CB-462F2F58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4091DC-4A9B-B204-A3DD-70884815E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950CE-9020-118F-F913-82FB41FC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815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E1A798-3EF9-EEAE-BBF8-6B1984041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FA1ECC-CB1D-F665-78A8-A6CEB7A18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00AFFE-C75D-417E-02CA-5EEB1560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AE2CE-AE12-E627-6D61-DB0DF5FC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5C64D-D0ED-E2F7-3FC6-D7E26274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144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2DECA-8870-F41B-B6F0-BE150D73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1EEF35-7DC4-C821-CB88-C332F5755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5A33E1-53B0-4524-83BC-B7D637C6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511373-9B73-BBA4-9276-9C302DD5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212311-A1CB-CEED-8330-B4E99BD6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494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ED8EA-1C42-223B-ADAF-CF3ED00C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032596-8D66-F1BA-CCB2-E9F4F0D04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EBC1BF-3E51-55DB-2D04-7F6DC047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334893-DC7B-C5F7-8F31-D507E7B51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B70A8-A443-FDD5-A8BB-4023BE98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416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5E0CA-56B4-4D5F-40BD-050B7080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CA8F13-F540-5599-CB8F-4D6031477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4EC4CB-0D7B-02AF-0B56-65D133C93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19235A-CDE4-10D1-7C54-B69FADEB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888604-AC2D-48D3-20A4-AB255077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027983-54B3-E536-0D71-F5625D04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16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25A2A-CCB1-8A6E-8191-E05BA8C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D70404-6898-73FE-1B91-09ADE5D88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6C4FE9-B07B-8CE5-AA50-77CB45F41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A847EC-C076-247F-0222-B3ADFF30A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087C38-3F54-1AD8-FDCB-0A43D4801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3D164A-BC3C-8369-051A-DF55FA8E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6863DB-EAF1-E0F9-8077-C6278374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D02A9A-057F-BC1A-9879-E010A5E2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633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97304-A59E-9601-B8E5-E6FF4413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C2E764-92FB-03E5-E30B-595883CC1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39F4DD-28CE-1649-5DD2-E339043F1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795445-571D-E04B-A9A8-7A99944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146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56325D-19C3-F3F0-5350-7B936DB1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2AAEF3-06D4-4FFB-C4C6-1DB14ADA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85A47D-CCC6-8AFE-0ECC-57DEE375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834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E862D-0DAE-BBE3-B850-B889B6F0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7FD6F2-AD76-9312-FBB2-2B3C698B1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D50FC-C723-B084-09C8-FE53A9CA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988FC1-F981-6A33-6C14-E0EF3C53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6EFA48-3FBC-F205-3B47-BC3F8F51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3D1B10-EE15-0B53-6A79-56401405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442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B735C-65FF-06FD-327B-473FB6AE8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098DC3-06E2-A50B-E8E8-77476C714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C27D2-F52D-8DC9-C8C8-0486973AB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5ED027-1420-8E19-29AE-7E8D6C01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C72C58-5BE5-64BD-ACB1-34CBC1676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730C90-0217-B14B-F759-FB214CF0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54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46E157-9315-1048-9A68-54CCF861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55E73-F1BA-ADA9-2079-CAE5CC796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2FA210-A09E-4121-A619-757E4DF62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AB8917-0210-4F1F-BED2-0233B84F83D6}" type="datetimeFigureOut">
              <a:rPr lang="en-SG" smtClean="0"/>
              <a:t>31/8/2024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F3194E-8793-647C-1BF2-D9186BD80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80F8A-366C-EBFA-699F-D26F8EE5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FC4689-6DB1-4858-8D51-105D5E2316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707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EBE4C0E5-11BF-6FE7-A603-344A86AF6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604962"/>
            <a:ext cx="48577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C10DBC-0C7B-71F2-745F-49095771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4962"/>
            <a:ext cx="48577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33426E-64AB-0138-9BA8-48648C41A41A}"/>
              </a:ext>
            </a:extLst>
          </p:cNvPr>
          <p:cNvSpPr txBox="1"/>
          <p:nvPr/>
        </p:nvSpPr>
        <p:spPr>
          <a:xfrm>
            <a:off x="2453069" y="1420296"/>
            <a:ext cx="95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Cx-Vgx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739177-5A4B-3511-D3A0-D0E98F004922}"/>
              </a:ext>
            </a:extLst>
          </p:cNvPr>
          <p:cNvSpPr txBox="1"/>
          <p:nvPr/>
        </p:nvSpPr>
        <p:spPr>
          <a:xfrm>
            <a:off x="8071866" y="1420296"/>
            <a:ext cx="95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Cx-Vdx</a:t>
            </a:r>
          </a:p>
        </p:txBody>
      </p:sp>
    </p:spTree>
    <p:extLst>
      <p:ext uri="{BB962C8B-B14F-4D97-AF65-F5344CB8AC3E}">
        <p14:creationId xmlns:p14="http://schemas.microsoft.com/office/powerpoint/2010/main" val="102274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男人和女人在沙滩上&#10;&#10;描述已自动生成">
            <a:extLst>
              <a:ext uri="{FF2B5EF4-FFF2-40B4-BE49-F238E27FC236}">
                <a16:creationId xmlns:a16="http://schemas.microsoft.com/office/drawing/2014/main" id="{5875A5FF-563A-67F3-2C23-403E8E6A2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65" y="1747261"/>
            <a:ext cx="3363478" cy="3363478"/>
          </a:xfrm>
          <a:prstGeom prst="rect">
            <a:avLst/>
          </a:prstGeom>
        </p:spPr>
      </p:pic>
      <p:pic>
        <p:nvPicPr>
          <p:cNvPr id="10" name="图片 9" descr="人在厨房里微笑&#10;&#10;中度可信度描述已自动生成">
            <a:extLst>
              <a:ext uri="{FF2B5EF4-FFF2-40B4-BE49-F238E27FC236}">
                <a16:creationId xmlns:a16="http://schemas.microsoft.com/office/drawing/2014/main" id="{C7DE8485-EDE5-E58D-AA9E-D45660CA6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12" y="1747261"/>
            <a:ext cx="3363478" cy="33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8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E7232-42AE-C122-BF53-DB0EEE95E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AE17B5-9D03-4B34-5115-0A5CDDFC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324" y="2343055"/>
            <a:ext cx="1775614" cy="2171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35F3EB-C54B-F0DD-B013-ABFE41BA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96" y="2156349"/>
            <a:ext cx="2164268" cy="25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6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5505A-F8B7-F4C2-B842-63C89987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71B95F-0532-1C19-0B13-516AC3C3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38" y="2343056"/>
            <a:ext cx="4412362" cy="2171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8A8D08-470A-6190-09E3-97683243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78" y="2461176"/>
            <a:ext cx="4252328" cy="19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5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EEAFC-A7F0-9859-51E9-6B9E8A25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9BFFA4-1181-904F-6309-3989EC303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21040"/>
            <a:ext cx="3186189" cy="2118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7B2B7B-E2BA-62EB-74AB-FBB3D7C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46" y="2836213"/>
            <a:ext cx="3509763" cy="19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83B81-576E-9D1F-789E-1BF592A12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02123281-2724-12E2-B396-0097AF4A6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75" y="2718557"/>
            <a:ext cx="4521523" cy="16072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C9A6FD-A714-B174-6A83-B226B491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103" y="2330699"/>
            <a:ext cx="2860812" cy="21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8A393-ACB7-4452-6658-EE1B98E3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28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AC427-AD4E-AD07-22A1-B4BA6F64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4B16645-4618-D3E4-B135-70144969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14" y="2243104"/>
            <a:ext cx="4942857" cy="3457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51788D-364A-8EC0-0D70-31B92B058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18" y="2243104"/>
            <a:ext cx="4987766" cy="3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A8511-54C8-085C-C4B3-90896A814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火车, 游戏机, 钟表&#10;&#10;描述已自动生成">
            <a:extLst>
              <a:ext uri="{FF2B5EF4-FFF2-40B4-BE49-F238E27FC236}">
                <a16:creationId xmlns:a16="http://schemas.microsoft.com/office/drawing/2014/main" id="{7E2F00D4-B292-845F-E9B4-996B4DF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24" y="1364078"/>
            <a:ext cx="3628964" cy="3628964"/>
          </a:xfrm>
          <a:prstGeom prst="rect">
            <a:avLst/>
          </a:prstGeom>
        </p:spPr>
      </p:pic>
      <p:pic>
        <p:nvPicPr>
          <p:cNvPr id="7" name="图片 6" descr="桌子上的手机&#10;&#10;低可信度描述已自动生成">
            <a:extLst>
              <a:ext uri="{FF2B5EF4-FFF2-40B4-BE49-F238E27FC236}">
                <a16:creationId xmlns:a16="http://schemas.microsoft.com/office/drawing/2014/main" id="{A6B73AFE-F862-1467-A0F6-9DDE4B779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08" y="1364078"/>
            <a:ext cx="3628964" cy="36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3BEE-C4B6-708E-D20F-4E21D01E4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在微波炉旁&#10;&#10;中度可信度描述已自动生成">
            <a:extLst>
              <a:ext uri="{FF2B5EF4-FFF2-40B4-BE49-F238E27FC236}">
                <a16:creationId xmlns:a16="http://schemas.microsoft.com/office/drawing/2014/main" id="{9E8E1B79-9CA9-BA3D-4D4D-CDCD2B45C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" y="2067591"/>
            <a:ext cx="3630420" cy="2722815"/>
          </a:xfrm>
          <a:prstGeom prst="rect">
            <a:avLst/>
          </a:prstGeom>
        </p:spPr>
      </p:pic>
      <p:pic>
        <p:nvPicPr>
          <p:cNvPr id="5" name="图片 4" descr="桌子上的显微镜&#10;&#10;中度可信度描述已自动生成">
            <a:extLst>
              <a:ext uri="{FF2B5EF4-FFF2-40B4-BE49-F238E27FC236}">
                <a16:creationId xmlns:a16="http://schemas.microsoft.com/office/drawing/2014/main" id="{9D980811-4BA1-1F3F-ECEC-2FC052C6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86" y="1556517"/>
            <a:ext cx="2920264" cy="3896392"/>
          </a:xfrm>
          <a:prstGeom prst="rect">
            <a:avLst/>
          </a:prstGeom>
        </p:spPr>
      </p:pic>
      <p:pic>
        <p:nvPicPr>
          <p:cNvPr id="7" name="图片 6" descr="电脑主机&#10;&#10;中度可信度描述已自动生成">
            <a:extLst>
              <a:ext uri="{FF2B5EF4-FFF2-40B4-BE49-F238E27FC236}">
                <a16:creationId xmlns:a16="http://schemas.microsoft.com/office/drawing/2014/main" id="{87E043DD-8303-4E14-7A01-FBBD7B6EB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415" y="1927810"/>
            <a:ext cx="4189544" cy="31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3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1419D-DA7C-CFBF-9FD5-27E59E63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桌子上的电脑主机&#10;&#10;描述已自动生成">
            <a:extLst>
              <a:ext uri="{FF2B5EF4-FFF2-40B4-BE49-F238E27FC236}">
                <a16:creationId xmlns:a16="http://schemas.microsoft.com/office/drawing/2014/main" id="{011B1031-CD4A-2B59-93D1-15D2B50BC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9" y="1337671"/>
            <a:ext cx="4180478" cy="41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17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D992-748B-A2E8-A0C7-7D768FFCB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B5F79F14-8A50-E591-DE6E-6E24EDF41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57" y="1217420"/>
            <a:ext cx="6237817" cy="46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9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桌子上放着蓝色的机器&#10;&#10;中度可信度描述已自动生成">
            <a:extLst>
              <a:ext uri="{FF2B5EF4-FFF2-40B4-BE49-F238E27FC236}">
                <a16:creationId xmlns:a16="http://schemas.microsoft.com/office/drawing/2014/main" id="{3E0428DB-F472-5E20-C87E-0DC22BEE1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77" y="1354126"/>
            <a:ext cx="5197131" cy="38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8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73BB-E37B-0FCD-0278-6FE4ED4B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桌子上有钟表&#10;&#10;低可信度描述已自动生成">
            <a:extLst>
              <a:ext uri="{FF2B5EF4-FFF2-40B4-BE49-F238E27FC236}">
                <a16:creationId xmlns:a16="http://schemas.microsoft.com/office/drawing/2014/main" id="{3CFF2898-6F83-C2C9-9065-3FB0B52BC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74" y="1624953"/>
            <a:ext cx="4097327" cy="4097327"/>
          </a:xfrm>
          <a:prstGeom prst="rect">
            <a:avLst/>
          </a:prstGeom>
        </p:spPr>
      </p:pic>
      <p:pic>
        <p:nvPicPr>
          <p:cNvPr id="5" name="图片 4" descr="桌子上放着蓝色的玩具车&#10;&#10;低可信度描述已自动生成">
            <a:extLst>
              <a:ext uri="{FF2B5EF4-FFF2-40B4-BE49-F238E27FC236}">
                <a16:creationId xmlns:a16="http://schemas.microsoft.com/office/drawing/2014/main" id="{C3A313FE-F15D-8A41-6D3E-1A2663BA1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44" y="1624953"/>
            <a:ext cx="4097327" cy="40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1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85D91-581E-8C82-CDBF-866613763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557A1E-2E00-F451-571E-847751FE6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208" y="1624953"/>
            <a:ext cx="4093058" cy="40973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DC7170-3700-D7C9-A462-7F9BE065F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8944" y="1627087"/>
            <a:ext cx="4097327" cy="40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3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2</Words>
  <Application>Microsoft Office PowerPoint</Application>
  <PresentationFormat>宽屏</PresentationFormat>
  <Paragraphs>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Tianyang Chen</dc:creator>
  <cp:lastModifiedBy>Tianyang Chen</cp:lastModifiedBy>
  <cp:revision>6</cp:revision>
  <dcterms:created xsi:type="dcterms:W3CDTF">2024-08-31T01:41:30Z</dcterms:created>
  <dcterms:modified xsi:type="dcterms:W3CDTF">2024-09-01T13:54:03Z</dcterms:modified>
</cp:coreProperties>
</file>